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881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0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34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22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4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09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1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06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62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06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6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13EAC-8C37-48FE-9720-30FA8B2F7BC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B750-E15F-4E50-B9D4-8EBCD69555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25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111211" y="112882"/>
            <a:ext cx="8878330" cy="658448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cxnSp>
        <p:nvCxnSpPr>
          <p:cNvPr id="16" name="직선 연결선 15"/>
          <p:cNvCxnSpPr/>
          <p:nvPr/>
        </p:nvCxnSpPr>
        <p:spPr>
          <a:xfrm>
            <a:off x="5980670" y="112882"/>
            <a:ext cx="0" cy="658448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111211" y="116632"/>
            <a:ext cx="5869460" cy="373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화면 </a:t>
            </a:r>
            <a:r>
              <a:rPr lang="en-US" altLang="ko-KR" sz="1600" dirty="0"/>
              <a:t>Layout</a:t>
            </a:r>
            <a:endParaRPr lang="ko-KR" alt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0454" y="419181"/>
            <a:ext cx="2676438" cy="310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/>
              <a:t>맨홀 보고서 추가 방법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사업정보를 클릭한다</a:t>
            </a:r>
            <a:r>
              <a:rPr lang="en-US" altLang="ko-KR" sz="1200" dirty="0"/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새 맨홀 보고서 추가 버튼클릭</a:t>
            </a: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보고서 번호 입력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ko-KR" altLang="en-US" sz="1200" dirty="0" err="1"/>
              <a:t>관로</a:t>
            </a:r>
            <a:r>
              <a:rPr lang="ko-KR" altLang="en-US" sz="1200" dirty="0"/>
              <a:t> 및 암거 보고서와 다르게 반드시 사업정보를 클릭해야만 맨홀 보고서 추가가 가능하다</a:t>
            </a:r>
            <a:r>
              <a:rPr lang="en-US" altLang="ko-KR" sz="12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EC74377-4D64-4391-9041-3ECADD991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152" y="1052447"/>
            <a:ext cx="5331751" cy="39607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090C98-3DF6-A20A-A26D-F12540EBD087}"/>
              </a:ext>
            </a:extLst>
          </p:cNvPr>
          <p:cNvSpPr txBox="1"/>
          <p:nvPr/>
        </p:nvSpPr>
        <p:spPr>
          <a:xfrm>
            <a:off x="2141429" y="1411239"/>
            <a:ext cx="630371" cy="57760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EE2E30-A723-7562-0B3A-7F14B18DF882}"/>
              </a:ext>
            </a:extLst>
          </p:cNvPr>
          <p:cNvSpPr txBox="1"/>
          <p:nvPr/>
        </p:nvSpPr>
        <p:spPr>
          <a:xfrm>
            <a:off x="2771800" y="2276872"/>
            <a:ext cx="2442821" cy="1944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A03E24-5AAC-882E-4095-63648249E80B}"/>
              </a:ext>
            </a:extLst>
          </p:cNvPr>
          <p:cNvSpPr txBox="1"/>
          <p:nvPr/>
        </p:nvSpPr>
        <p:spPr>
          <a:xfrm>
            <a:off x="539552" y="2564904"/>
            <a:ext cx="1088560" cy="216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7035A5-CABB-2B2D-C98B-253A7CC480FE}"/>
              </a:ext>
            </a:extLst>
          </p:cNvPr>
          <p:cNvSpPr txBox="1"/>
          <p:nvPr/>
        </p:nvSpPr>
        <p:spPr>
          <a:xfrm>
            <a:off x="196062" y="24836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9A9D8C-5DCA-3FC8-171F-B91B1E4E8049}"/>
              </a:ext>
            </a:extLst>
          </p:cNvPr>
          <p:cNvSpPr txBox="1"/>
          <p:nvPr/>
        </p:nvSpPr>
        <p:spPr>
          <a:xfrm>
            <a:off x="1793802" y="13020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AF92B8-01BB-5B8B-E44B-234083DA366A}"/>
              </a:ext>
            </a:extLst>
          </p:cNvPr>
          <p:cNvSpPr txBox="1"/>
          <p:nvPr/>
        </p:nvSpPr>
        <p:spPr>
          <a:xfrm>
            <a:off x="2393245" y="24070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60000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775BABE9-5F41-D70D-356E-7D3CE7B77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38235"/>
            <a:ext cx="5890095" cy="2188887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111211" y="112882"/>
            <a:ext cx="8878330" cy="658448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cxnSp>
        <p:nvCxnSpPr>
          <p:cNvPr id="16" name="직선 연결선 15"/>
          <p:cNvCxnSpPr/>
          <p:nvPr/>
        </p:nvCxnSpPr>
        <p:spPr>
          <a:xfrm>
            <a:off x="5980670" y="112882"/>
            <a:ext cx="0" cy="658448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111211" y="116632"/>
            <a:ext cx="5869460" cy="373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화면 </a:t>
            </a:r>
            <a:r>
              <a:rPr lang="en-US" altLang="ko-KR" sz="1600" dirty="0"/>
              <a:t>Layout</a:t>
            </a:r>
            <a:endParaRPr lang="ko-KR" alt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67332-4C9A-038A-DAF6-070AEBD72C9C}"/>
              </a:ext>
            </a:extLst>
          </p:cNvPr>
          <p:cNvSpPr txBox="1"/>
          <p:nvPr/>
        </p:nvSpPr>
        <p:spPr>
          <a:xfrm>
            <a:off x="6140454" y="419181"/>
            <a:ext cx="2676438" cy="4488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/>
              <a:t>맨홀 보고서 작성 규칙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맨홀보고서는 </a:t>
            </a:r>
            <a:r>
              <a:rPr lang="ko-KR" altLang="en-US" sz="1200" dirty="0" err="1"/>
              <a:t>관로</a:t>
            </a:r>
            <a:r>
              <a:rPr lang="ko-KR" altLang="en-US" sz="1200" dirty="0"/>
              <a:t> 및 암거 보고서와 작성 양식이 다르다</a:t>
            </a:r>
            <a:r>
              <a:rPr lang="en-US" altLang="ko-KR" sz="1200" dirty="0"/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보고서 양식은 보고서항목 중 ①의 구분 항목으로 확인 할 수 있다</a:t>
            </a:r>
            <a:r>
              <a:rPr lang="en-US" altLang="ko-KR" sz="1200" dirty="0"/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맨홀보고서의 이상항목의 </a:t>
            </a:r>
            <a:r>
              <a:rPr lang="ko-KR" altLang="en-US" sz="1200" dirty="0" err="1"/>
              <a:t>이상항목의</a:t>
            </a:r>
            <a:r>
              <a:rPr lang="ko-KR" altLang="en-US" sz="1200" dirty="0"/>
              <a:t> 위치는 거리가 아닌 ②의 위치인 맨홀결함 깊이에 입력해야 한다</a:t>
            </a:r>
            <a:r>
              <a:rPr lang="en-US" altLang="ko-KR" sz="1200" dirty="0"/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200" dirty="0"/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dirty="0"/>
              <a:t>③의 노선명은 맨홀에서 </a:t>
            </a:r>
            <a:r>
              <a:rPr lang="ko-KR" altLang="en-US" sz="1200" dirty="0" err="1"/>
              <a:t>하류쪽으로</a:t>
            </a:r>
            <a:r>
              <a:rPr lang="ko-KR" altLang="en-US" sz="1200" dirty="0"/>
              <a:t> 이어지는 </a:t>
            </a:r>
            <a:r>
              <a:rPr lang="ko-KR" altLang="en-US" sz="1200" dirty="0" err="1"/>
              <a:t>관로를</a:t>
            </a:r>
            <a:r>
              <a:rPr lang="ko-KR" altLang="en-US" sz="1200" dirty="0"/>
              <a:t> 입력한다</a:t>
            </a:r>
            <a:r>
              <a:rPr lang="en-US" altLang="ko-KR" sz="12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7AD5FB-EAFC-2F6F-C8AA-4AB878EE8415}"/>
              </a:ext>
            </a:extLst>
          </p:cNvPr>
          <p:cNvSpPr txBox="1"/>
          <p:nvPr/>
        </p:nvSpPr>
        <p:spPr>
          <a:xfrm>
            <a:off x="1907704" y="1598930"/>
            <a:ext cx="1008112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59F571-4772-DF89-0606-C5910D4520ED}"/>
              </a:ext>
            </a:extLst>
          </p:cNvPr>
          <p:cNvSpPr txBox="1"/>
          <p:nvPr/>
        </p:nvSpPr>
        <p:spPr>
          <a:xfrm>
            <a:off x="98607" y="836712"/>
            <a:ext cx="2175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/>
              <a:t>맨홀보고서 작성 양식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29939A-4E94-60A2-128B-DA9D44431287}"/>
              </a:ext>
            </a:extLst>
          </p:cNvPr>
          <p:cNvSpPr txBox="1"/>
          <p:nvPr/>
        </p:nvSpPr>
        <p:spPr>
          <a:xfrm>
            <a:off x="2411760" y="1751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8A11031D-BB2A-09A8-A8C4-46654D273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96" y="3501008"/>
            <a:ext cx="5695147" cy="211876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0446060-CA80-DB71-857C-5E29F1ADE1A5}"/>
              </a:ext>
            </a:extLst>
          </p:cNvPr>
          <p:cNvSpPr txBox="1"/>
          <p:nvPr/>
        </p:nvSpPr>
        <p:spPr>
          <a:xfrm>
            <a:off x="5364087" y="3545436"/>
            <a:ext cx="504055" cy="5316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52C40F-CC9C-FC44-EFEB-B07581B44453}"/>
              </a:ext>
            </a:extLst>
          </p:cNvPr>
          <p:cNvSpPr txBox="1"/>
          <p:nvPr/>
        </p:nvSpPr>
        <p:spPr>
          <a:xfrm>
            <a:off x="5076447" y="32024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F343AE2-DDB4-4AC6-486D-EB068400C8C9}"/>
              </a:ext>
            </a:extLst>
          </p:cNvPr>
          <p:cNvSpPr txBox="1"/>
          <p:nvPr/>
        </p:nvSpPr>
        <p:spPr>
          <a:xfrm>
            <a:off x="167292" y="1554408"/>
            <a:ext cx="1360012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918679-E401-F835-A524-6F70F61BDF7A}"/>
              </a:ext>
            </a:extLst>
          </p:cNvPr>
          <p:cNvSpPr txBox="1"/>
          <p:nvPr/>
        </p:nvSpPr>
        <p:spPr>
          <a:xfrm>
            <a:off x="1167887" y="11901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138788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90</Words>
  <Application>Microsoft Office PowerPoint</Application>
  <PresentationFormat>화면 슬라이드 쇼(4:3)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김동현</dc:creator>
  <cp:lastModifiedBy>Thomas Hill</cp:lastModifiedBy>
  <cp:revision>82</cp:revision>
  <dcterms:created xsi:type="dcterms:W3CDTF">2016-11-16T06:10:08Z</dcterms:created>
  <dcterms:modified xsi:type="dcterms:W3CDTF">2022-10-12T05:39:24Z</dcterms:modified>
</cp:coreProperties>
</file>